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AEF4B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E5B9-3A6B-42A9-995D-045D22A7C4A5}" type="datetimeFigureOut">
              <a:rPr lang="it-IT" smtClean="0"/>
              <a:t>31/03/2019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54B8114-B276-48A7-BD30-C8A871309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0030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E5B9-3A6B-42A9-995D-045D22A7C4A5}" type="datetimeFigureOut">
              <a:rPr lang="it-IT" smtClean="0"/>
              <a:t>31/03/2019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4B8114-B276-48A7-BD30-C8A871309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966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E5B9-3A6B-42A9-995D-045D22A7C4A5}" type="datetimeFigureOut">
              <a:rPr lang="it-IT" smtClean="0"/>
              <a:t>31/03/2019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4B8114-B276-48A7-BD30-C8A87130937F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763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E5B9-3A6B-42A9-995D-045D22A7C4A5}" type="datetimeFigureOut">
              <a:rPr lang="it-IT" smtClean="0"/>
              <a:t>31/03/2019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4B8114-B276-48A7-BD30-C8A871309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0970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E5B9-3A6B-42A9-995D-045D22A7C4A5}" type="datetimeFigureOut">
              <a:rPr lang="it-IT" smtClean="0"/>
              <a:t>31/03/2019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4B8114-B276-48A7-BD30-C8A87130937F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4962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E5B9-3A6B-42A9-995D-045D22A7C4A5}" type="datetimeFigureOut">
              <a:rPr lang="it-IT" smtClean="0"/>
              <a:t>31/03/2019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4B8114-B276-48A7-BD30-C8A871309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4737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E5B9-3A6B-42A9-995D-045D22A7C4A5}" type="datetimeFigureOut">
              <a:rPr lang="it-IT" smtClean="0"/>
              <a:t>31/03/2019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8114-B276-48A7-BD30-C8A871309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279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E5B9-3A6B-42A9-995D-045D22A7C4A5}" type="datetimeFigureOut">
              <a:rPr lang="it-IT" smtClean="0"/>
              <a:t>31/03/2019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8114-B276-48A7-BD30-C8A871309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4530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E5B9-3A6B-42A9-995D-045D22A7C4A5}" type="datetimeFigureOut">
              <a:rPr lang="it-IT" smtClean="0"/>
              <a:t>31/03/2019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8114-B276-48A7-BD30-C8A871309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3713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E5B9-3A6B-42A9-995D-045D22A7C4A5}" type="datetimeFigureOut">
              <a:rPr lang="it-IT" smtClean="0"/>
              <a:t>31/03/2019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4B8114-B276-48A7-BD30-C8A871309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1251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E5B9-3A6B-42A9-995D-045D22A7C4A5}" type="datetimeFigureOut">
              <a:rPr lang="it-IT" smtClean="0"/>
              <a:t>31/03/2019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54B8114-B276-48A7-BD30-C8A871309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022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E5B9-3A6B-42A9-995D-045D22A7C4A5}" type="datetimeFigureOut">
              <a:rPr lang="it-IT" smtClean="0"/>
              <a:t>31/03/2019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54B8114-B276-48A7-BD30-C8A871309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5863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E5B9-3A6B-42A9-995D-045D22A7C4A5}" type="datetimeFigureOut">
              <a:rPr lang="it-IT" smtClean="0"/>
              <a:t>31/03/2019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8114-B276-48A7-BD30-C8A871309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437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E5B9-3A6B-42A9-995D-045D22A7C4A5}" type="datetimeFigureOut">
              <a:rPr lang="it-IT" smtClean="0"/>
              <a:t>31/03/2019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8114-B276-48A7-BD30-C8A871309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072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E5B9-3A6B-42A9-995D-045D22A7C4A5}" type="datetimeFigureOut">
              <a:rPr lang="it-IT" smtClean="0"/>
              <a:t>31/03/2019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8114-B276-48A7-BD30-C8A871309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134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E5B9-3A6B-42A9-995D-045D22A7C4A5}" type="datetimeFigureOut">
              <a:rPr lang="it-IT" smtClean="0"/>
              <a:t>31/03/2019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4B8114-B276-48A7-BD30-C8A871309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943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9E5B9-3A6B-42A9-995D-045D22A7C4A5}" type="datetimeFigureOut">
              <a:rPr lang="it-IT" smtClean="0"/>
              <a:t>31/03/2019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54B8114-B276-48A7-BD30-C8A871309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210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4"/>
          <p:cNvSpPr>
            <a:spLocks noGrp="1"/>
          </p:cNvSpPr>
          <p:nvPr>
            <p:ph type="title"/>
          </p:nvPr>
        </p:nvSpPr>
        <p:spPr>
          <a:xfrm>
            <a:off x="1893380" y="624110"/>
            <a:ext cx="9611231" cy="128089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it-IT" b="1" dirty="0" smtClean="0">
                <a:solidFill>
                  <a:schemeClr val="accent1"/>
                </a:solidFill>
              </a:rPr>
              <a:t>Sabato 16 marzo 2019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25" name="Segnaposto testo 2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6" name="Segnaposto contenuto 2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9" name="Segnaposto contenuto 2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319" y="2864644"/>
            <a:ext cx="2143125" cy="2143125"/>
          </a:xfrm>
        </p:spPr>
      </p:pic>
      <p:pic>
        <p:nvPicPr>
          <p:cNvPr id="24" name="Segnaposto contenuto 2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80" y="1944075"/>
            <a:ext cx="5038725" cy="3778250"/>
          </a:xfrm>
        </p:spPr>
      </p:pic>
    </p:spTree>
    <p:extLst>
      <p:ext uri="{BB962C8B-B14F-4D97-AF65-F5344CB8AC3E}">
        <p14:creationId xmlns:p14="http://schemas.microsoft.com/office/powerpoint/2010/main" val="44495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4"/>
          <p:cNvSpPr>
            <a:spLocks noGrp="1"/>
          </p:cNvSpPr>
          <p:nvPr>
            <p:ph type="title"/>
          </p:nvPr>
        </p:nvSpPr>
        <p:spPr>
          <a:xfrm>
            <a:off x="1727200" y="295564"/>
            <a:ext cx="9777411" cy="1609436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Il Comune di Colonnella presenta </a:t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b="1" dirty="0" smtClean="0">
                <a:solidFill>
                  <a:srgbClr val="FF0000"/>
                </a:solidFill>
              </a:rPr>
              <a:t>il libro di Concetto </a:t>
            </a:r>
            <a:r>
              <a:rPr lang="it-IT" b="1" dirty="0" err="1" smtClean="0">
                <a:solidFill>
                  <a:srgbClr val="FF0000"/>
                </a:solidFill>
              </a:rPr>
              <a:t>Benizi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1" y="1514764"/>
            <a:ext cx="6493747" cy="5343236"/>
          </a:xfrm>
        </p:spPr>
      </p:pic>
      <p:pic>
        <p:nvPicPr>
          <p:cNvPr id="17" name="Segnaposto contenuto 1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575" y="2133600"/>
            <a:ext cx="1885164" cy="4362450"/>
          </a:xfr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128" y="1905000"/>
            <a:ext cx="229552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t-IT" sz="4800" b="1" i="1" dirty="0" smtClean="0">
                <a:solidFill>
                  <a:srgbClr val="002060"/>
                </a:solidFill>
              </a:rPr>
              <a:t>Il parterre</a:t>
            </a:r>
            <a:endParaRPr lang="it-IT" sz="4800" b="1" i="1" dirty="0">
              <a:solidFill>
                <a:srgbClr val="002060"/>
              </a:solidFill>
            </a:endParaRP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6" y="2133600"/>
            <a:ext cx="8911686" cy="3778250"/>
          </a:xfrm>
        </p:spPr>
      </p:pic>
    </p:spTree>
    <p:extLst>
      <p:ext uri="{BB962C8B-B14F-4D97-AF65-F5344CB8AC3E}">
        <p14:creationId xmlns:p14="http://schemas.microsoft.com/office/powerpoint/2010/main" val="4895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1654899" y="122816"/>
            <a:ext cx="4441101" cy="431367"/>
          </a:xfrm>
          <a:solidFill>
            <a:srgbClr val="92D050"/>
          </a:solidFill>
        </p:spPr>
        <p:txBody>
          <a:bodyPr/>
          <a:lstStyle/>
          <a:p>
            <a:r>
              <a:rPr lang="it-IT" b="1" dirty="0" smtClean="0"/>
              <a:t>Sono intervenuti: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6952"/>
            <a:ext cx="6079963" cy="3418315"/>
          </a:xfrm>
        </p:spPr>
      </p:pic>
      <p:sp>
        <p:nvSpPr>
          <p:cNvPr id="8" name="Segnaposto testo 7"/>
          <p:cNvSpPr>
            <a:spLocks noGrp="1"/>
          </p:cNvSpPr>
          <p:nvPr>
            <p:ph type="body" sz="half" idx="2"/>
          </p:nvPr>
        </p:nvSpPr>
        <p:spPr>
          <a:xfrm>
            <a:off x="1653310" y="794328"/>
            <a:ext cx="4441102" cy="5066722"/>
          </a:xfrm>
          <a:solidFill>
            <a:srgbClr val="AEF4B0"/>
          </a:solidFill>
        </p:spPr>
        <p:txBody>
          <a:bodyPr>
            <a:normAutofit lnSpcReduction="10000"/>
          </a:bodyPr>
          <a:lstStyle/>
          <a:p>
            <a:pPr marL="285750" indent="-285750">
              <a:buClrTx/>
              <a:buFont typeface="Wingdings" panose="05000000000000000000" pitchFamily="2" charset="2"/>
              <a:buChar char="Ø"/>
            </a:pPr>
            <a:r>
              <a:rPr lang="it-IT" sz="2000" b="1" dirty="0" smtClean="0"/>
              <a:t>Leandro Pollastrelli</a:t>
            </a:r>
            <a:r>
              <a:rPr lang="it-IT" sz="2000" dirty="0" smtClean="0"/>
              <a:t>, Sindaco di Colonnella</a:t>
            </a:r>
          </a:p>
          <a:p>
            <a:pPr marL="285750" indent="-285750">
              <a:buClrTx/>
              <a:buFont typeface="Wingdings" panose="05000000000000000000" pitchFamily="2" charset="2"/>
              <a:buChar char="Ø"/>
            </a:pPr>
            <a:r>
              <a:rPr lang="it-IT" sz="2000" b="1" dirty="0" smtClean="0"/>
              <a:t>Umberto D’</a:t>
            </a:r>
            <a:r>
              <a:rPr lang="it-IT" sz="2000" b="1" dirty="0" err="1" smtClean="0"/>
              <a:t>Annuntiis</a:t>
            </a:r>
            <a:r>
              <a:rPr lang="it-IT" sz="2000" dirty="0" smtClean="0"/>
              <a:t>, Sottosegretario alla Giunta Regionale</a:t>
            </a:r>
          </a:p>
          <a:p>
            <a:pPr marL="285750" indent="-285750">
              <a:buClrTx/>
              <a:buFont typeface="Wingdings" panose="05000000000000000000" pitchFamily="2" charset="2"/>
              <a:buChar char="Ø"/>
            </a:pPr>
            <a:r>
              <a:rPr lang="it-IT" sz="2000" b="1" dirty="0" smtClean="0"/>
              <a:t>Graziella Patrizi</a:t>
            </a:r>
            <a:r>
              <a:rPr lang="it-IT" sz="2000" dirty="0" smtClean="0"/>
              <a:t>, Prefetto Teramo</a:t>
            </a:r>
          </a:p>
          <a:p>
            <a:pPr marL="285750" indent="-285750">
              <a:buClrTx/>
              <a:buFont typeface="Wingdings" panose="05000000000000000000" pitchFamily="2" charset="2"/>
              <a:buChar char="Ø"/>
            </a:pPr>
            <a:r>
              <a:rPr lang="it-IT" sz="2000" b="1" dirty="0" smtClean="0"/>
              <a:t>Walter Capezzali</a:t>
            </a:r>
            <a:r>
              <a:rPr lang="it-IT" sz="2000" dirty="0" smtClean="0"/>
              <a:t>, Presidente della Deputazione di Storia Patria degli Abruzzi</a:t>
            </a:r>
          </a:p>
          <a:p>
            <a:pPr marL="285750" indent="-285750">
              <a:buClrTx/>
              <a:buFont typeface="Wingdings" panose="05000000000000000000" pitchFamily="2" charset="2"/>
              <a:buChar char="Ø"/>
            </a:pPr>
            <a:r>
              <a:rPr lang="it-IT" sz="2000" b="1" dirty="0" smtClean="0"/>
              <a:t>Concetto </a:t>
            </a:r>
            <a:r>
              <a:rPr lang="it-IT" sz="2000" b="1" dirty="0" err="1" smtClean="0"/>
              <a:t>Benizi</a:t>
            </a:r>
            <a:r>
              <a:rPr lang="it-IT" sz="2000" dirty="0" smtClean="0"/>
              <a:t>, autore del libro</a:t>
            </a:r>
          </a:p>
          <a:p>
            <a:pPr marL="285750" indent="-285750">
              <a:buClrTx/>
              <a:buFont typeface="Wingdings" panose="05000000000000000000" pitchFamily="2" charset="2"/>
              <a:buChar char="Ø"/>
            </a:pPr>
            <a:r>
              <a:rPr lang="it-IT" sz="2000" b="1" dirty="0" smtClean="0"/>
              <a:t>Luigi Ponziani</a:t>
            </a:r>
            <a:r>
              <a:rPr lang="it-IT" sz="2000" dirty="0" smtClean="0"/>
              <a:t>, direttore della Biblioteca provinciale di Teramo</a:t>
            </a:r>
          </a:p>
          <a:p>
            <a:pPr marL="285750" indent="-285750">
              <a:buClrTx/>
              <a:buFont typeface="Wingdings" panose="05000000000000000000" pitchFamily="2" charset="2"/>
              <a:buChar char="Ø"/>
            </a:pPr>
            <a:r>
              <a:rPr lang="it-IT" sz="2000" b="1" dirty="0" smtClean="0"/>
              <a:t>Arianna Di Pietro</a:t>
            </a:r>
            <a:r>
              <a:rPr lang="it-IT" sz="2000" dirty="0" smtClean="0"/>
              <a:t>, presentatrice e moderatrice dell’incontro</a:t>
            </a:r>
          </a:p>
          <a:p>
            <a:pPr marL="285750" indent="-285750">
              <a:buClrTx/>
              <a:buFont typeface="Wingdings" panose="05000000000000000000" pitchFamily="2" charset="2"/>
              <a:buChar char="Ø"/>
            </a:pPr>
            <a:endParaRPr lang="it-IT" dirty="0" smtClean="0"/>
          </a:p>
          <a:p>
            <a:pPr marL="285750" indent="-285750">
              <a:buClrTx/>
              <a:buFont typeface="Wingdings" panose="05000000000000000000" pitchFamily="2" charset="2"/>
              <a:buChar char="Ø"/>
            </a:pPr>
            <a:endParaRPr lang="it-IT" dirty="0" smtClean="0"/>
          </a:p>
          <a:p>
            <a:pPr marL="285750" indent="-285750">
              <a:buClrTx/>
              <a:buFont typeface="Wingdings" panose="05000000000000000000" pitchFamily="2" charset="2"/>
              <a:buChar char="Ø"/>
            </a:pPr>
            <a:endParaRPr lang="it-IT" dirty="0" smtClean="0"/>
          </a:p>
          <a:p>
            <a:pPr marL="285750" indent="-285750">
              <a:buClrTx/>
              <a:buFont typeface="Wingdings" panose="05000000000000000000" pitchFamily="2" charset="2"/>
              <a:buChar char="Ø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626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36436" y="48140"/>
            <a:ext cx="9764463" cy="1346551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>
            <a:normAutofit fontScale="90000"/>
          </a:bodyPr>
          <a:lstStyle/>
          <a:p>
            <a:r>
              <a:rPr lang="it-IT" sz="2800" dirty="0" smtClean="0"/>
              <a:t>Ospiti dell'evento il Dirigente Scolastico, Dott.ssa Manuela Divisi e, con la fascia tricolore, il Sindaco dei ragazzi, Giada </a:t>
            </a:r>
            <a:r>
              <a:rPr lang="it-IT" sz="2800" dirty="0" err="1" smtClean="0"/>
              <a:t>Mignini</a:t>
            </a:r>
            <a:r>
              <a:rPr lang="it-IT" sz="2800" dirty="0" smtClean="0"/>
              <a:t>, con alcuni membri del Consiglio</a:t>
            </a:r>
            <a:endParaRPr lang="it-IT" sz="2800" dirty="0"/>
          </a:p>
        </p:txBody>
      </p:sp>
      <p:pic>
        <p:nvPicPr>
          <p:cNvPr id="13" name="Segnaposto contenuto 1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356" y="1412593"/>
            <a:ext cx="8006862" cy="5334572"/>
          </a:xfrm>
        </p:spPr>
      </p:pic>
    </p:spTree>
    <p:extLst>
      <p:ext uri="{BB962C8B-B14F-4D97-AF65-F5344CB8AC3E}">
        <p14:creationId xmlns:p14="http://schemas.microsoft.com/office/powerpoint/2010/main" val="304895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" name="Segnaposto contenuto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803" y="624110"/>
            <a:ext cx="9341034" cy="6223464"/>
          </a:xfrm>
        </p:spPr>
      </p:pic>
    </p:spTree>
    <p:extLst>
      <p:ext uri="{BB962C8B-B14F-4D97-AF65-F5344CB8AC3E}">
        <p14:creationId xmlns:p14="http://schemas.microsoft.com/office/powerpoint/2010/main" val="2302237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solidFill>
            <a:srgbClr val="FFCC99"/>
          </a:solidFill>
        </p:spPr>
        <p:txBody>
          <a:bodyPr/>
          <a:lstStyle/>
          <a:p>
            <a:pPr algn="ctr"/>
            <a:r>
              <a:rPr lang="it-IT" dirty="0" smtClean="0">
                <a:latin typeface="Algerian" panose="04020705040A02060702" pitchFamily="82" charset="0"/>
              </a:rPr>
              <a:t>Scuola Secondaria di 1° grado Colonnella</a:t>
            </a:r>
            <a:endParaRPr lang="it-IT" dirty="0">
              <a:latin typeface="Algerian" panose="04020705040A02060702" pitchFamily="82" charset="0"/>
            </a:endParaRPr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327" y="1887670"/>
            <a:ext cx="7462982" cy="4972212"/>
          </a:xfrm>
        </p:spPr>
      </p:pic>
    </p:spTree>
    <p:extLst>
      <p:ext uri="{BB962C8B-B14F-4D97-AF65-F5344CB8AC3E}">
        <p14:creationId xmlns:p14="http://schemas.microsoft.com/office/powerpoint/2010/main" val="270255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1748</TotalTime>
  <Words>102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Algerian</vt:lpstr>
      <vt:lpstr>Arial</vt:lpstr>
      <vt:lpstr>Century Gothic</vt:lpstr>
      <vt:lpstr>Wingdings</vt:lpstr>
      <vt:lpstr>Wingdings 3</vt:lpstr>
      <vt:lpstr>Filo</vt:lpstr>
      <vt:lpstr>Sabato 16 marzo 2019</vt:lpstr>
      <vt:lpstr>Il Comune di Colonnella presenta  il libro di Concetto Benizi</vt:lpstr>
      <vt:lpstr>Il parterre</vt:lpstr>
      <vt:lpstr>Sono intervenuti:</vt:lpstr>
      <vt:lpstr>Ospiti dell'evento il Dirigente Scolastico, Dott.ssa Manuela Divisi e, con la fascia tricolore, il Sindaco dei ragazzi, Giada Mignini, con alcuni membri del Consiglio</vt:lpstr>
      <vt:lpstr>Presentazione standard di PowerPoint</vt:lpstr>
      <vt:lpstr>Scuola Secondaria di 1° grado Colonnella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</dc:title>
  <dc:creator>Paola Ruggieri</dc:creator>
  <cp:lastModifiedBy>Paola Ruggieri</cp:lastModifiedBy>
  <cp:revision>13</cp:revision>
  <dcterms:created xsi:type="dcterms:W3CDTF">2019-03-19T16:46:23Z</dcterms:created>
  <dcterms:modified xsi:type="dcterms:W3CDTF">2019-03-31T16:44:57Z</dcterms:modified>
</cp:coreProperties>
</file>